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F4F86-73A9-4989-A7FB-C163DAAA06B5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8378-DC72-431A-AB30-17770DB1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5734050" cy="2895601"/>
          </a:xfrm>
        </p:spPr>
        <p:txBody>
          <a:bodyPr>
            <a:normAutofit fontScale="90000"/>
          </a:bodyPr>
          <a:lstStyle/>
          <a:p>
            <a:r>
              <a:rPr lang="en-US"/>
              <a:t> </a:t>
            </a:r>
            <a:r>
              <a:rPr lang="en-US" dirty="0"/>
              <a:t>Buckeye Bucks Calendars</a:t>
            </a:r>
            <a:br>
              <a:rPr lang="en-US" dirty="0"/>
            </a:br>
            <a:r>
              <a:rPr lang="en-US" dirty="0"/>
              <a:t>Now on sale</a:t>
            </a:r>
            <a:br>
              <a:rPr lang="en-US" dirty="0"/>
            </a:br>
            <a:r>
              <a:rPr lang="en-US" sz="3600" dirty="0"/>
              <a:t>Only $20.00 Each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651" y="3886200"/>
            <a:ext cx="5734050" cy="4622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Each BUCKEYE BUCKS CALENDAR has a four-digit number that is tied to the OH Lottery Pick 4</a:t>
            </a:r>
          </a:p>
          <a:p>
            <a:r>
              <a:rPr lang="en-US" dirty="0">
                <a:solidFill>
                  <a:schemeClr val="tx1"/>
                </a:solidFill>
              </a:rPr>
              <a:t>There are 728 chances to win from $50 to $500. Checks are sent automatically to winners. You don’t have to keep track! Great Christmas presents!</a:t>
            </a:r>
          </a:p>
        </p:txBody>
      </p:sp>
      <p:pic>
        <p:nvPicPr>
          <p:cNvPr id="4" name="Picture 3" descr="Clipart - Buckeye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0"/>
            <a:ext cx="1905005" cy="1651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Buckeye Bucks Calendars Now on sale Only $20.00 Each  </vt:lpstr>
    </vt:vector>
  </TitlesOfParts>
  <Company>dukes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Buckeye Bucks Calendars Now on sale Only $20.00 Each</dc:title>
  <dc:creator>George F. Miller</dc:creator>
  <cp:lastModifiedBy>Jeffrey Jenson</cp:lastModifiedBy>
  <cp:revision>8</cp:revision>
  <cp:lastPrinted>2023-04-23T20:39:31Z</cp:lastPrinted>
  <dcterms:created xsi:type="dcterms:W3CDTF">2014-07-20T21:20:21Z</dcterms:created>
  <dcterms:modified xsi:type="dcterms:W3CDTF">2023-08-26T12:09:23Z</dcterms:modified>
</cp:coreProperties>
</file>